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8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59D37-132C-46C6-B8C1-0AE1B7EC4574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46564-0018-413B-A3B8-FB1851CB80EA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38816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E46564-0018-413B-A3B8-FB1851CB80EA}" type="slidenum">
              <a:rPr lang="ro-RO" smtClean="0"/>
              <a:t>1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8141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5F5D-7F81-D58F-ED86-1041F0C5A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4B20AA-32B4-CE8B-CA8F-15DAC1D9C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066D2-87C5-EEDC-56EC-179782E4B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A9613-FDE5-8A66-6C1C-527636DF4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89B60-013B-0B1F-80E2-77B933A93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2376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CC1BB-6854-6953-6513-E5C12D3A2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4A770E-E848-09CB-FCE3-44C99671CF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69786-B6CF-65A8-4226-BB29107B8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4B907-784F-0F79-F080-74345FDAE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06837-D31A-5349-0712-1F87587F4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582836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563445-2029-7D44-B1EE-BE0DCDC58D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EB14B4-A85B-771E-A271-FEAAD5AAD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EE1CF-C64F-54BA-880F-68CD01EE3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6A523-3CF6-95FA-30FA-736B0E78B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378BB-8E9F-C829-1211-2A5F0D307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5128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518A7-22DE-76B3-043C-4B53961BD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7E896-68C7-5592-5C0A-B8BCD46FE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772F7-B302-1562-2FC2-5FFC65B2A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873CD-BF9F-E836-6A99-A7B2021B5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3CB94-B45C-B5E9-5F30-BC71B38F4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2193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4AA57-456D-D613-73A1-90C7C129B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EA6C9-1F3A-BB88-CFA9-21DBD4165E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CACF1-1A9E-99A0-1F13-87F9742D7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92D9E-04DB-9B41-816A-9D133134D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3A4E8-F4F9-E548-8544-15376F0EB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94269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1EB74-4F2A-D2E8-A95D-085D8D2ED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F63012-2B01-0005-0F43-01D612D6C0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9FC21-2CB4-F883-87C5-CCAE4FA0E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296C26-CC39-B96C-2AE6-90152BE01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213EFD-9F1D-C5E7-9021-50B96139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3838F3-B385-9974-55D9-D947F39B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28647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E753C-232D-F871-CCC0-46AA6D855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8DADF2-1595-58DE-079C-7A4A29756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F84C0C-C6B8-72CA-7F64-E25CCC1A4F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00A097-578C-57B4-CC0A-5A0D2685A9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822C83-4DB1-EED8-077E-E024D85E9F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A89CB1-1742-9CA5-87D2-7FF6B9EF4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DFD55E-C4EF-1B8C-84CF-9C3BF0788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EE3E21-AD9E-88D6-7CAF-E02193A99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8045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1CECE-135E-47E1-645C-343B610D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3F2434-6441-0207-02ED-1783D19B6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427017-E90E-DA9D-4368-36FB30B53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551287-962B-A872-166F-9F529063C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9452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0AEDAA-7E97-5CB0-9DA8-08418FD6D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3ED46C-A868-793D-2044-1731D75B3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2E9EF9-41FF-4A3B-6D64-D41E74010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8824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090E-3370-F76C-EFD4-FD3F510E0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3CA42-2F2D-990A-1F37-D888F3236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D2138B-146F-14AB-C570-0B05B53B3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D67EAA-69D7-342D-6263-47CCC6EAB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AFF9CC-D3E0-DD8F-1464-76328D6C2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A36A58-201F-059E-465E-F06CA6210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217431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DC54E-C8C6-02E3-A65C-63D928763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E6AF4A-9CA6-6E83-B71C-95AE966945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A439EF-0A71-9F6C-69F6-C9663A4BA0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21A388-B04E-9ABD-7D4C-AD723C82A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C4B7C-BD3D-4057-8109-B9D033758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F0DE7B-2B4D-1DD5-097A-0A66FD91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910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5ECCCA-8AB8-2A64-DB45-458A0B977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8018D0-855D-A81B-EE7F-80E8D94BD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7885B-256F-5B6A-E8E1-51B73C69A2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86BE8-B7B7-44BB-B0FC-058B506C0093}" type="datetimeFigureOut">
              <a:rPr lang="ro-RO" smtClean="0"/>
              <a:t>03.11.2025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C24BC-4859-F7D0-6218-ADAB1646C2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DC623-13B1-5265-5917-2646AD974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073DC-0142-446A-9B25-EBF842045F70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8384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5FC53-F5A3-8DD2-075E-C3493572EB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589A35-CFCF-1BF1-ED99-7F1E141C58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" name="invideo-ai-1080 Vecinii Romania 2025-08-04.mp4">
            <a:hlinkClick r:id="" action="ppaction://media"/>
            <a:extLst>
              <a:ext uri="{FF2B5EF4-FFF2-40B4-BE49-F238E27FC236}">
                <a16:creationId xmlns:a16="http://schemas.microsoft.com/office/drawing/2014/main" id="{199BA143-AA8D-3DE3-8274-7F938B84433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920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E8595571-6E4F-417E-BEE3-733CE37A4511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Plv{C0268CDB-0315-45D1-81D9-C94D2AAF7E06}&quot;,&quot;C:\\Users\\Lenovo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Preda Eleonora_Statele vecine ale României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5F64FCE-90C7-471A-B219-701910F544CA}:25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Preda Eleonora_Statele vecine ale României</dc:title>
  <dc:creator>Lenovo</dc:creator>
  <cp:lastModifiedBy>Lenovo</cp:lastModifiedBy>
  <cp:revision>4</cp:revision>
  <dcterms:created xsi:type="dcterms:W3CDTF">2025-11-03T08:51:29Z</dcterms:created>
  <dcterms:modified xsi:type="dcterms:W3CDTF">2025-11-03T08:55:14Z</dcterms:modified>
</cp:coreProperties>
</file>